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493D"/>
    <a:srgbClr val="14A709"/>
    <a:srgbClr val="1294AE"/>
    <a:srgbClr val="FFC000"/>
    <a:srgbClr val="C09200"/>
    <a:srgbClr val="D6A300"/>
    <a:srgbClr val="E6E6E6"/>
    <a:srgbClr val="EFD515"/>
    <a:srgbClr val="2BD9F1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0" d="100"/>
          <a:sy n="80" d="100"/>
        </p:scale>
        <p:origin x="1578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9B3-152B-4AFE-9A84-F53205C7ED28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7D2-E583-4C78-89AE-9ACF343571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23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9B3-152B-4AFE-9A84-F53205C7ED28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7D2-E583-4C78-89AE-9ACF343571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293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9B3-152B-4AFE-9A84-F53205C7ED28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7D2-E583-4C78-89AE-9ACF343571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586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9B3-152B-4AFE-9A84-F53205C7ED28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7D2-E583-4C78-89AE-9ACF343571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374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9B3-152B-4AFE-9A84-F53205C7ED28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7D2-E583-4C78-89AE-9ACF343571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013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9B3-152B-4AFE-9A84-F53205C7ED28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7D2-E583-4C78-89AE-9ACF343571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9258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9B3-152B-4AFE-9A84-F53205C7ED28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7D2-E583-4C78-89AE-9ACF343571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566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9B3-152B-4AFE-9A84-F53205C7ED28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7D2-E583-4C78-89AE-9ACF343571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853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9B3-152B-4AFE-9A84-F53205C7ED28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7D2-E583-4C78-89AE-9ACF343571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25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9B3-152B-4AFE-9A84-F53205C7ED28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7D2-E583-4C78-89AE-9ACF343571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098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539B3-152B-4AFE-9A84-F53205C7ED28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BA7D2-E583-4C78-89AE-9ACF343571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310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539B3-152B-4AFE-9A84-F53205C7ED28}" type="datetimeFigureOut">
              <a:rPr lang="th-TH" smtClean="0"/>
              <a:t>23/11/66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BA7D2-E583-4C78-89AE-9ACF3435711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442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gradFill>
            <a:gsLst>
              <a:gs pos="0">
                <a:srgbClr val="F1F6FB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rgbClr val="92D050"/>
              </a:gs>
              <a:gs pos="83000">
                <a:srgbClr val="92D05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/>
          </a:p>
        </p:txBody>
      </p:sp>
      <p:sp>
        <p:nvSpPr>
          <p:cNvPr id="43" name="Rectangle 42"/>
          <p:cNvSpPr/>
          <p:nvPr/>
        </p:nvSpPr>
        <p:spPr>
          <a:xfrm>
            <a:off x="0" y="9483634"/>
            <a:ext cx="6858000" cy="42236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ประชาสัมพันธ์ </a:t>
            </a:r>
            <a:r>
              <a:rPr lang="en-US" dirty="0" smtClean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: </a:t>
            </a:r>
            <a:r>
              <a:rPr lang="th-TH" dirty="0" smtClean="0">
                <a:solidFill>
                  <a:schemeClr val="bg1"/>
                </a:solidFill>
                <a:latin typeface="TH Baijam" panose="02000506000000020004" pitchFamily="2" charset="-34"/>
                <a:cs typeface="TH Baijam" panose="02000506000000020004" pitchFamily="2" charset="-34"/>
              </a:rPr>
              <a:t>ด่านศุลกากรประจวบคีรีขันธ์ 032 - 611383 </a:t>
            </a:r>
            <a:endParaRPr lang="th-TH" dirty="0">
              <a:solidFill>
                <a:schemeClr val="bg1"/>
              </a:solidFill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52549" y="340963"/>
            <a:ext cx="6392091" cy="894237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14A70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21251" y="3305367"/>
            <a:ext cx="3411357" cy="30601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thaiDist"/>
            <a:r>
              <a:rPr lang="th-TH" sz="18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วันพฤหัสบดีที่ 23 </a:t>
            </a:r>
            <a:r>
              <a:rPr lang="th-TH" sz="18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พฤศจิกายน 2566 เวลา </a:t>
            </a:r>
            <a:r>
              <a:rPr lang="th-TH" sz="18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09.00 </a:t>
            </a:r>
            <a:r>
              <a:rPr lang="th-TH" sz="18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น. นางวรรณี </a:t>
            </a:r>
            <a:r>
              <a:rPr lang="th-TH" sz="1800" dirty="0" err="1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ภู่ห</a:t>
            </a:r>
            <a:r>
              <a:rPr lang="th-TH" sz="18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อมเจริญ นายด่านศุลกากรประจวบคีรีขันธ์ นางไพลิน พืชผล ผู้อำนวยการส่วนควบคุมทางศุลกากร </a:t>
            </a:r>
            <a:r>
              <a:rPr lang="th-TH" sz="18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นายสมเกียรติ แสงศรี</a:t>
            </a:r>
            <a:r>
              <a:rPr lang="th-TH" sz="1800" dirty="0" err="1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ศิลป</a:t>
            </a:r>
            <a:r>
              <a:rPr lang="th-TH" sz="18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ชัย หัวหน้าฝ่ายบริการทางศุลกากรที่ 1 นาย</a:t>
            </a:r>
            <a:r>
              <a:rPr lang="th-TH" sz="1800" dirty="0" err="1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เสฐียร</a:t>
            </a:r>
            <a:r>
              <a:rPr lang="th-TH" sz="18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พงศ์ พวงไพโรจน์ และนางสาวจารุกิตติ์ สุพรรณ นักวิชาการศุลกากรปฏิบัติการ </a:t>
            </a:r>
            <a:r>
              <a:rPr lang="th-TH" sz="18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เข้าร่วมหารือและรับทราบข้อมูลเกี่ยวกับการค้าชายแดน ผ่านแดน และเยี่ยมชม</a:t>
            </a:r>
            <a:r>
              <a:rPr lang="th-TH" sz="1800" spc="-5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อาคารด่านพรมแดนสิงขร หมู่ที่ 6 ต.คลองวาฬ อ.เมืองฯ จ.</a:t>
            </a:r>
            <a:r>
              <a:rPr lang="th-TH" sz="1800" spc="1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ประจวบคีรีขันธ์</a:t>
            </a:r>
            <a:endParaRPr lang="th-TH" sz="1800" spc="100" dirty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0225" y1="34392" x2="20225" y2="34392"/>
                        <a14:foregroundMark x1="32584" y1="34392" x2="32584" y2="34392"/>
                        <a14:foregroundMark x1="54682" y1="34921" x2="54682" y2="34921"/>
                        <a14:foregroundMark x1="67790" y1="35450" x2="67790" y2="35450"/>
                        <a14:foregroundMark x1="29963" y1="16402" x2="29963" y2="16402"/>
                        <a14:foregroundMark x1="19101" y1="14815" x2="19101" y2="14815"/>
                        <a14:foregroundMark x1="10112" y1="38095" x2="10112" y2="38095"/>
                        <a14:foregroundMark x1="17228" y1="20635" x2="17228" y2="20635"/>
                        <a14:foregroundMark x1="12360" y1="25926" x2="12360" y2="25926"/>
                        <a14:foregroundMark x1="24345" y1="17989" x2="24345" y2="17989"/>
                        <a14:foregroundMark x1="35206" y1="19048" x2="35206" y2="19048"/>
                        <a14:foregroundMark x1="37828" y1="21693" x2="37828" y2="21693"/>
                        <a14:foregroundMark x1="41948" y1="25926" x2="41948" y2="25926"/>
                        <a14:foregroundMark x1="42697" y1="32804" x2="42697" y2="32804"/>
                        <a14:foregroundMark x1="40075" y1="37037" x2="40075" y2="37037"/>
                        <a14:foregroundMark x1="42697" y1="40741" x2="42697" y2="40741"/>
                        <a14:foregroundMark x1="41199" y1="48677" x2="41199" y2="48677"/>
                        <a14:foregroundMark x1="40075" y1="19048" x2="40075" y2="19048"/>
                        <a14:foregroundMark x1="38202" y1="14815" x2="38202" y2="14815"/>
                        <a14:foregroundMark x1="32210" y1="11640" x2="32210" y2="11640"/>
                        <a14:foregroundMark x1="34831" y1="13757" x2="34831" y2="13757"/>
                        <a14:foregroundMark x1="10487" y1="43386" x2="10487" y2="43386"/>
                        <a14:foregroundMark x1="14232" y1="49206" x2="14232" y2="49206"/>
                        <a14:foregroundMark x1="51311" y1="36508" x2="51311" y2="36508"/>
                        <a14:foregroundMark x1="47566" y1="22222" x2="47566" y2="22222"/>
                        <a14:foregroundMark x1="49438" y1="29101" x2="49438" y2="29101"/>
                        <a14:foregroundMark x1="52434" y1="18519" x2="52434" y2="18519"/>
                        <a14:foregroundMark x1="60300" y1="15873" x2="60300" y2="15873"/>
                        <a14:foregroundMark x1="68914" y1="13757" x2="68914" y2="13757"/>
                        <a14:foregroundMark x1="76030" y1="15873" x2="76030" y2="15873"/>
                        <a14:foregroundMark x1="78277" y1="25926" x2="78277" y2="25926"/>
                        <a14:foregroundMark x1="77903" y1="33862" x2="77903" y2="33862"/>
                        <a14:foregroundMark x1="81648" y1="35450" x2="81648" y2="35450"/>
                        <a14:foregroundMark x1="82397" y1="28571" x2="82397" y2="28571"/>
                        <a14:foregroundMark x1="80524" y1="21693" x2="80524" y2="21693"/>
                        <a14:foregroundMark x1="75655" y1="22751" x2="75655" y2="22751"/>
                        <a14:foregroundMark x1="79026" y1="16931" x2="79026" y2="16931"/>
                        <a14:foregroundMark x1="77154" y1="11111" x2="77154" y2="11111"/>
                        <a14:foregroundMark x1="73408" y1="10053" x2="73408" y2="10053"/>
                        <a14:foregroundMark x1="77154" y1="47090" x2="77154" y2="470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59" y="7946857"/>
            <a:ext cx="1886626" cy="133547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67169" y="525472"/>
            <a:ext cx="44517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solidFill>
                  <a:srgbClr val="FF0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ด่าน</a:t>
            </a:r>
            <a:r>
              <a:rPr lang="th-TH" sz="4400" b="1" dirty="0">
                <a:solidFill>
                  <a:srgbClr val="00B05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ศุลกากร</a:t>
            </a:r>
            <a:r>
              <a:rPr lang="th-TH" sz="4400" b="1" dirty="0" smtClean="0">
                <a:solidFill>
                  <a:srgbClr val="7030A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ประจวบ</a:t>
            </a:r>
            <a:r>
              <a:rPr lang="th-TH" sz="4400" b="1" dirty="0" smtClean="0">
                <a:solidFill>
                  <a:srgbClr val="FFC000"/>
                </a:solidFill>
                <a:latin typeface="TH Mali Grade 6" panose="02000506000000020004" pitchFamily="2" charset="-34"/>
                <a:cs typeface="TH Mali Grade 6" panose="02000506000000020004" pitchFamily="2" charset="-34"/>
              </a:rPr>
              <a:t>คีรีขันธ์</a:t>
            </a:r>
            <a:endParaRPr lang="th-TH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03" y="1383057"/>
            <a:ext cx="2875485" cy="18708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612" y="1383057"/>
            <a:ext cx="2894519" cy="18708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594" y="6334111"/>
            <a:ext cx="2768413" cy="2334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15" y="5819851"/>
            <a:ext cx="2801801" cy="2128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40" t="17790" r="2807" b="20675"/>
          <a:stretch/>
        </p:blipFill>
        <p:spPr>
          <a:xfrm>
            <a:off x="506127" y="3442988"/>
            <a:ext cx="2823413" cy="2176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76" y="429709"/>
            <a:ext cx="388637" cy="65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23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</TotalTime>
  <Words>92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Baijam</vt:lpstr>
      <vt:lpstr>TH Mali Grade 6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109892</dc:creator>
  <cp:lastModifiedBy>109892</cp:lastModifiedBy>
  <cp:revision>69</cp:revision>
  <dcterms:created xsi:type="dcterms:W3CDTF">2023-08-08T09:52:47Z</dcterms:created>
  <dcterms:modified xsi:type="dcterms:W3CDTF">2023-11-23T06:49:43Z</dcterms:modified>
</cp:coreProperties>
</file>